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>
      <p:cViewPr varScale="1">
        <p:scale>
          <a:sx n="67" d="100"/>
          <a:sy n="67" d="100"/>
        </p:scale>
        <p:origin x="-11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D75A-774F-46A0-ADC3-AE5F24392214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7F61-5268-41D6-BF08-DB0E104D8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Бэкграунды\422128_html_456f3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99592" y="2924944"/>
            <a:ext cx="76293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«Если загорелся компьютер»</a:t>
            </a:r>
            <a:endParaRPr lang="ru-RU" sz="4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2204864"/>
            <a:ext cx="3749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ИНТЕРАКТИВНАЯ ИГРА:</a:t>
            </a:r>
            <a:endParaRPr lang="ru-RU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7989" y="260648"/>
            <a:ext cx="6401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Центр развития ребёнка – детский сад «</a:t>
            </a:r>
            <a:r>
              <a:rPr lang="ru-RU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Маугли</a:t>
            </a:r>
            <a:r>
              <a:rPr lang="ru-RU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5013176"/>
            <a:ext cx="2506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Ситдикова</a:t>
            </a:r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Д. З. </a:t>
            </a:r>
          </a:p>
          <a:p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читель - логопед</a:t>
            </a:r>
            <a:endParaRPr lang="ru-RU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Бэкграунды\422128_html_456f3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17693"/>
            <a:ext cx="9144000" cy="64633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данного пособия позволит достичь такую важную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сегодняшний день цель как формирование основ безопасности собственной жизнедеятельности детей.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Практическая ценность представленного пособия состоит в том, что педагог, используя его, может решить широкий спектр целей и задач основной образовательной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программы,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сохранить вариативный подход в обучении.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Интерактивные игры соответствуют требованиям ФГОС и способствует достижению целевых ориентиров  на этапе завершения дошкольного образования.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 «Чтобы не было беды»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цикл входят игры: «Если загорелся компьютер», «Если загорелась мебель, игрушки», «Подарки незнакомца», «Находка».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формирование основ безопасности собственной жизнедеятельности; развитие всех компонентов устной речи детей (лексической стороны, грамматического строя речи, произносительной стороны речи; связной речи - диалогической и монологической форм); развитие мелкой моторики рук; воспитание наблюдательности, аккуратности.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«Если загорелся компьютер (телевизор)»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 предлагает ребёнку посмотреть  на фотографию, на которой изображена комната. Ребёнок должен определить, что загорелось в этой комнате (компьютер) и ответить, что он будет делать, оказавшись в такой ситуации. Нажимая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схематичное обозначение действий в чрезвычайной ситуации (по порядку слева на право),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определяет последовательность своих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действий (вызвать пожарных позвонив по номеру 01, сообщить взрослым и т. д.).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ребёнок даст верный ответ, то в итоге 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увидит, что огонь потушен пожарником.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фото\комнат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196752"/>
            <a:ext cx="9144001" cy="5661248"/>
          </a:xfrm>
          <a:prstGeom prst="rect">
            <a:avLst/>
          </a:prstGeom>
          <a:noFill/>
        </p:spPr>
      </p:pic>
      <p:pic>
        <p:nvPicPr>
          <p:cNvPr id="2051" name="Picture 3" descr="C:\Users\Home\Desktop\мое портфолио\дверь.png"/>
          <p:cNvPicPr>
            <a:picLocks noChangeAspect="1" noChangeArrowheads="1"/>
          </p:cNvPicPr>
          <p:nvPr/>
        </p:nvPicPr>
        <p:blipFill>
          <a:blip r:embed="rId3" cstate="print"/>
          <a:srcRect l="65657" t="11485" r="6807" b="11748"/>
          <a:stretch>
            <a:fillRect/>
          </a:stretch>
        </p:blipFill>
        <p:spPr bwMode="auto">
          <a:xfrm>
            <a:off x="1619672" y="0"/>
            <a:ext cx="1152128" cy="1196752"/>
          </a:xfrm>
          <a:prstGeom prst="rect">
            <a:avLst/>
          </a:prstGeom>
          <a:noFill/>
        </p:spPr>
      </p:pic>
      <p:pic>
        <p:nvPicPr>
          <p:cNvPr id="2052" name="Picture 4" descr="C:\Users\Home\Desktop\мое портфолио\одеял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0"/>
            <a:ext cx="1584176" cy="1052736"/>
          </a:xfrm>
          <a:prstGeom prst="rect">
            <a:avLst/>
          </a:prstGeom>
          <a:noFill/>
        </p:spPr>
      </p:pic>
      <p:pic>
        <p:nvPicPr>
          <p:cNvPr id="2054" name="Picture 6" descr="C:\Users\Home\Desktop\мое портфолио\родители.jpg"/>
          <p:cNvPicPr>
            <a:picLocks noChangeAspect="1" noChangeArrowheads="1"/>
          </p:cNvPicPr>
          <p:nvPr/>
        </p:nvPicPr>
        <p:blipFill>
          <a:blip r:embed="rId5" cstate="print"/>
          <a:srcRect r="66891" b="50696"/>
          <a:stretch>
            <a:fillRect/>
          </a:stretch>
        </p:blipFill>
        <p:spPr bwMode="auto">
          <a:xfrm>
            <a:off x="4499992" y="0"/>
            <a:ext cx="1080120" cy="1052736"/>
          </a:xfrm>
          <a:prstGeom prst="rect">
            <a:avLst/>
          </a:prstGeom>
          <a:noFill/>
        </p:spPr>
      </p:pic>
      <p:pic>
        <p:nvPicPr>
          <p:cNvPr id="2057" name="Picture 9" descr="C:\Users\Home\Desktop\мое портфолио\вилка.jpg"/>
          <p:cNvPicPr>
            <a:picLocks noChangeAspect="1" noChangeArrowheads="1"/>
          </p:cNvPicPr>
          <p:nvPr/>
        </p:nvPicPr>
        <p:blipFill>
          <a:blip r:embed="rId6" cstate="print"/>
          <a:srcRect l="9102"/>
          <a:stretch>
            <a:fillRect/>
          </a:stretch>
        </p:blipFill>
        <p:spPr bwMode="auto">
          <a:xfrm>
            <a:off x="179512" y="0"/>
            <a:ext cx="1296144" cy="1196752"/>
          </a:xfrm>
          <a:prstGeom prst="rect">
            <a:avLst/>
          </a:prstGeom>
          <a:noFill/>
        </p:spPr>
      </p:pic>
      <p:pic>
        <p:nvPicPr>
          <p:cNvPr id="2058" name="Picture 10" descr="C:\Users\Home\Desktop\мое портфолио\вода.jpeg"/>
          <p:cNvPicPr>
            <a:picLocks noChangeAspect="1" noChangeArrowheads="1"/>
          </p:cNvPicPr>
          <p:nvPr/>
        </p:nvPicPr>
        <p:blipFill>
          <a:blip r:embed="rId7" cstate="print"/>
          <a:srcRect l="68039" r="13061" b="60413"/>
          <a:stretch>
            <a:fillRect/>
          </a:stretch>
        </p:blipFill>
        <p:spPr bwMode="auto">
          <a:xfrm>
            <a:off x="3203848" y="0"/>
            <a:ext cx="1152128" cy="1196752"/>
          </a:xfrm>
          <a:prstGeom prst="rect">
            <a:avLst/>
          </a:prstGeom>
          <a:noFill/>
        </p:spPr>
      </p:pic>
      <p:pic>
        <p:nvPicPr>
          <p:cNvPr id="14" name="Рисунок 13" descr="пожарник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0" y="2060848"/>
            <a:ext cx="4458422" cy="4797152"/>
          </a:xfrm>
          <a:prstGeom prst="rect">
            <a:avLst/>
          </a:prstGeom>
        </p:spPr>
      </p:pic>
      <p:pic>
        <p:nvPicPr>
          <p:cNvPr id="20" name="Picture 12" descr="http://s19.rimg.info/61f57ad37df9a90d4933486573a57932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03648" y="188640"/>
            <a:ext cx="1656184" cy="905298"/>
          </a:xfrm>
          <a:prstGeom prst="rect">
            <a:avLst/>
          </a:prstGeom>
          <a:noFill/>
        </p:spPr>
      </p:pic>
      <p:pic>
        <p:nvPicPr>
          <p:cNvPr id="2062" name="Picture 14" descr="http://s20.rimg.info/540c54fb205deedab254d1b34ad011ae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528" y="1196752"/>
            <a:ext cx="1152128" cy="2964161"/>
          </a:xfrm>
          <a:prstGeom prst="rect">
            <a:avLst/>
          </a:prstGeom>
          <a:noFill/>
        </p:spPr>
      </p:pic>
      <p:pic>
        <p:nvPicPr>
          <p:cNvPr id="22" name="Picture 14" descr="http://s20.rimg.info/540c54fb205deedab254d1b34ad011ae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528" y="2132856"/>
            <a:ext cx="971600" cy="2055441"/>
          </a:xfrm>
          <a:prstGeom prst="rect">
            <a:avLst/>
          </a:prstGeom>
          <a:noFill/>
        </p:spPr>
      </p:pic>
      <p:pic>
        <p:nvPicPr>
          <p:cNvPr id="2064" name="Picture 16" descr="http://s20.rimg.info/540c54fb205deedab254d1b34ad011ae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3501008"/>
            <a:ext cx="1368152" cy="587897"/>
          </a:xfrm>
          <a:prstGeom prst="rect">
            <a:avLst/>
          </a:prstGeom>
          <a:noFill/>
        </p:spPr>
      </p:pic>
      <p:pic>
        <p:nvPicPr>
          <p:cNvPr id="25" name="Рисунок 24" descr="пожарник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0" y="2060848"/>
            <a:ext cx="4458422" cy="4797152"/>
          </a:xfrm>
          <a:prstGeom prst="rect">
            <a:avLst/>
          </a:prstGeom>
        </p:spPr>
      </p:pic>
      <p:pic>
        <p:nvPicPr>
          <p:cNvPr id="26" name="Рисунок 25" descr="пожарник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0" y="2060848"/>
            <a:ext cx="4458422" cy="4797152"/>
          </a:xfrm>
          <a:prstGeom prst="rect">
            <a:avLst/>
          </a:prstGeom>
        </p:spPr>
      </p:pic>
      <p:pic>
        <p:nvPicPr>
          <p:cNvPr id="27" name="Рисунок 26" descr="01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596336" y="188640"/>
            <a:ext cx="1171847" cy="774848"/>
          </a:xfrm>
          <a:prstGeom prst="rect">
            <a:avLst/>
          </a:prstGeom>
        </p:spPr>
      </p:pic>
      <p:pic>
        <p:nvPicPr>
          <p:cNvPr id="28" name="Рисунок 27" descr="пожарник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0" y="2060848"/>
            <a:ext cx="4458422" cy="4797152"/>
          </a:xfrm>
          <a:prstGeom prst="rect">
            <a:avLst/>
          </a:prstGeom>
        </p:spPr>
      </p:pic>
      <p:pic>
        <p:nvPicPr>
          <p:cNvPr id="30" name="Рисунок 29" descr="сс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987824" y="260648"/>
            <a:ext cx="1512168" cy="936104"/>
          </a:xfrm>
          <a:prstGeom prst="rect">
            <a:avLst/>
          </a:prstGeom>
        </p:spPr>
      </p:pic>
      <p:pic>
        <p:nvPicPr>
          <p:cNvPr id="32" name="Picture 16" descr="http://s20.rimg.info/540c54fb205deedab254d1b34ad011ae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528" y="3068960"/>
            <a:ext cx="1080120" cy="1091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0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Home\Desktop\мое портфолио\смаил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980728"/>
            <a:ext cx="4464496" cy="28803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91680" y="4293096"/>
            <a:ext cx="5760640" cy="769441"/>
          </a:xfrm>
          <a:prstGeom prst="rect">
            <a:avLst/>
          </a:prstGeom>
          <a:solidFill>
            <a:srgbClr val="0033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ОТЛИЧНО!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278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19</cp:revision>
  <dcterms:created xsi:type="dcterms:W3CDTF">2014-02-19T18:45:08Z</dcterms:created>
  <dcterms:modified xsi:type="dcterms:W3CDTF">2014-12-11T08:24:08Z</dcterms:modified>
</cp:coreProperties>
</file>